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55e475180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55e475180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e55e47518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e55e47518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e55e47518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e55e47518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55e475180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55e475180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19150" y="838200"/>
            <a:ext cx="29529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200"/>
              <a:t>curso</a:t>
            </a:r>
            <a:endParaRPr b="1" sz="4200"/>
          </a:p>
        </p:txBody>
      </p:sp>
      <p:cxnSp>
        <p:nvCxnSpPr>
          <p:cNvPr id="56" name="Google Shape;56;p13"/>
          <p:cNvCxnSpPr/>
          <p:nvPr/>
        </p:nvCxnSpPr>
        <p:spPr>
          <a:xfrm>
            <a:off x="631150" y="1143000"/>
            <a:ext cx="0" cy="1833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7" name="Google Shape;57;p13"/>
          <p:cNvSpPr txBox="1"/>
          <p:nvPr/>
        </p:nvSpPr>
        <p:spPr>
          <a:xfrm>
            <a:off x="892975" y="2039400"/>
            <a:ext cx="4440900" cy="6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Código (Ano/turma)</a:t>
            </a:r>
            <a:endParaRPr sz="3000"/>
          </a:p>
        </p:txBody>
      </p:sp>
      <p:sp>
        <p:nvSpPr>
          <p:cNvPr id="58" name="Google Shape;58;p13"/>
          <p:cNvSpPr txBox="1"/>
          <p:nvPr/>
        </p:nvSpPr>
        <p:spPr>
          <a:xfrm>
            <a:off x="1637100" y="3669900"/>
            <a:ext cx="5869800" cy="6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100"/>
              <a:t>Nome do(a) Docente</a:t>
            </a:r>
            <a:endParaRPr b="1" sz="2100"/>
          </a:p>
        </p:txBody>
      </p:sp>
      <p:sp>
        <p:nvSpPr>
          <p:cNvPr id="59" name="Google Shape;59;p13"/>
          <p:cNvSpPr txBox="1"/>
          <p:nvPr/>
        </p:nvSpPr>
        <p:spPr>
          <a:xfrm>
            <a:off x="821525" y="1481250"/>
            <a:ext cx="2952900" cy="7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000"/>
              <a:t>Disciplina</a:t>
            </a:r>
            <a:endParaRPr b="1" sz="3000"/>
          </a:p>
        </p:txBody>
      </p:sp>
      <p:sp>
        <p:nvSpPr>
          <p:cNvPr id="60" name="Google Shape;60;p13"/>
          <p:cNvSpPr txBox="1"/>
          <p:nvPr/>
        </p:nvSpPr>
        <p:spPr>
          <a:xfrm>
            <a:off x="2351550" y="3062400"/>
            <a:ext cx="4440900" cy="6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Título da Aula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